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3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1714500" y="4512733"/>
            <a:ext cx="4629150" cy="2736301"/>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714500" y="7227021"/>
            <a:ext cx="4629150" cy="19812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5029716" y="1828210"/>
            <a:ext cx="3302000" cy="285750"/>
          </a:xfrm>
        </p:spPr>
        <p:txBody>
          <a:bodyPr/>
          <a:lstStyle/>
          <a:p>
            <a:fld id="{916D9DD6-AB5F-4D3C-9321-64B8EC358367}" type="datetimeFigureOut">
              <a:rPr kumimoji="1" lang="ja-JP" altLang="en-US" smtClean="0"/>
              <a:t>2015/9/21</a:t>
            </a:fld>
            <a:endParaRPr kumimoji="1" lang="ja-JP" altLang="en-US"/>
          </a:p>
        </p:txBody>
      </p:sp>
      <p:sp>
        <p:nvSpPr>
          <p:cNvPr id="17" name="フッター プレースホルダー 16"/>
          <p:cNvSpPr>
            <a:spLocks noGrp="1"/>
          </p:cNvSpPr>
          <p:nvPr>
            <p:ph type="ftr" sz="quarter" idx="11"/>
          </p:nvPr>
        </p:nvSpPr>
        <p:spPr bwMode="auto">
          <a:xfrm rot="5400000">
            <a:off x="4037952" y="6173539"/>
            <a:ext cx="5283200" cy="288036"/>
          </a:xfrm>
        </p:spPr>
        <p:txBody>
          <a:bodyPr/>
          <a:lstStyle/>
          <a:p>
            <a:endParaRPr kumimoji="1" lang="ja-JP" altLang="en-US"/>
          </a:p>
        </p:txBody>
      </p:sp>
      <p:sp>
        <p:nvSpPr>
          <p:cNvPr id="10" name="正方形/長方形 9"/>
          <p:cNvSpPr/>
          <p:nvPr/>
        </p:nvSpPr>
        <p:spPr bwMode="auto">
          <a:xfrm>
            <a:off x="285750" y="0"/>
            <a:ext cx="457200" cy="9906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07252" y="0"/>
            <a:ext cx="78498" cy="9906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742950" y="0"/>
            <a:ext cx="136404" cy="9906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855990" y="0"/>
            <a:ext cx="172710" cy="9906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79758" y="0"/>
            <a:ext cx="0" cy="9906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685800" y="0"/>
            <a:ext cx="0" cy="9906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640584" y="0"/>
            <a:ext cx="0" cy="9906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294980" y="0"/>
            <a:ext cx="0" cy="9906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00100" y="0"/>
            <a:ext cx="0" cy="9906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6835392" y="0"/>
            <a:ext cx="0" cy="9906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914400" y="0"/>
            <a:ext cx="57150" cy="9906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457200" y="4953000"/>
            <a:ext cx="971550" cy="1871133"/>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982224" y="7029753"/>
            <a:ext cx="481068" cy="926501"/>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818310" y="7945357"/>
            <a:ext cx="102870" cy="1981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248156" y="8360664"/>
            <a:ext cx="205740" cy="39624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428750" y="6493933"/>
            <a:ext cx="274320" cy="52832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994158" y="7119236"/>
            <a:ext cx="457200" cy="747535"/>
          </a:xfrm>
        </p:spPr>
        <p:txBody>
          <a:bodyPr/>
          <a:lstStyle/>
          <a:p>
            <a:fld id="{8611FA0C-2383-4C83-BBC3-E872CF425073}"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916D9DD6-AB5F-4D3C-9321-64B8EC358367}" type="datetimeFigureOut">
              <a:rPr kumimoji="1" lang="ja-JP" altLang="en-US" smtClean="0"/>
              <a:t>2015/9/21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11FA0C-2383-4C83-BBC3-E872CF42507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257300" cy="8452203"/>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916D9DD6-AB5F-4D3C-9321-64B8EC358367}" type="datetimeFigureOut">
              <a:rPr kumimoji="1" lang="ja-JP" altLang="en-US" smtClean="0"/>
              <a:t>2015/9/21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11FA0C-2383-4C83-BBC3-E872CF42507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342900" y="2311400"/>
            <a:ext cx="5600700" cy="7039864"/>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916D9DD6-AB5F-4D3C-9321-64B8EC358367}" type="datetimeFigureOut">
              <a:rPr kumimoji="1" lang="ja-JP" altLang="en-US" smtClean="0"/>
              <a:t>2015/9/21</a:t>
            </a:fld>
            <a:endParaRPr kumimoji="1" lang="ja-JP" altLang="en-US"/>
          </a:p>
        </p:txBody>
      </p:sp>
      <p:sp>
        <p:nvSpPr>
          <p:cNvPr id="9" name="スライド番号プレースホルダー 8"/>
          <p:cNvSpPr>
            <a:spLocks noGrp="1"/>
          </p:cNvSpPr>
          <p:nvPr>
            <p:ph type="sldNum" sz="quarter" idx="15"/>
          </p:nvPr>
        </p:nvSpPr>
        <p:spPr/>
        <p:txBody>
          <a:bodyPr rtlCol="0"/>
          <a:lstStyle/>
          <a:p>
            <a:fld id="{8611FA0C-2383-4C83-BBC3-E872CF425073}"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714500" y="4182533"/>
            <a:ext cx="4629150" cy="2966297"/>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714500" y="7236883"/>
            <a:ext cx="4629150" cy="19812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5028692" y="1822916"/>
            <a:ext cx="3302000" cy="285750"/>
          </a:xfrm>
        </p:spPr>
        <p:txBody>
          <a:bodyPr/>
          <a:lstStyle/>
          <a:p>
            <a:fld id="{916D9DD6-AB5F-4D3C-9321-64B8EC358367}" type="datetimeFigureOut">
              <a:rPr kumimoji="1" lang="ja-JP" altLang="en-US" smtClean="0"/>
              <a:t>2015/9/21</a:t>
            </a:fld>
            <a:endParaRPr kumimoji="1" lang="ja-JP" altLang="en-US"/>
          </a:p>
        </p:txBody>
      </p:sp>
      <p:sp>
        <p:nvSpPr>
          <p:cNvPr id="5" name="フッター プレースホルダー 4"/>
          <p:cNvSpPr>
            <a:spLocks noGrp="1"/>
          </p:cNvSpPr>
          <p:nvPr>
            <p:ph type="ftr" sz="quarter" idx="11"/>
          </p:nvPr>
        </p:nvSpPr>
        <p:spPr bwMode="auto">
          <a:xfrm rot="5400000">
            <a:off x="4038092" y="6169406"/>
            <a:ext cx="5283200" cy="288036"/>
          </a:xfrm>
        </p:spPr>
        <p:txBody>
          <a:bodyPr/>
          <a:lstStyle/>
          <a:p>
            <a:endParaRPr kumimoji="1" lang="ja-JP" altLang="en-US"/>
          </a:p>
        </p:txBody>
      </p:sp>
      <p:sp>
        <p:nvSpPr>
          <p:cNvPr id="9" name="正方形/長方形 8"/>
          <p:cNvSpPr/>
          <p:nvPr/>
        </p:nvSpPr>
        <p:spPr bwMode="auto">
          <a:xfrm>
            <a:off x="285750" y="0"/>
            <a:ext cx="457200" cy="9906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07252" y="0"/>
            <a:ext cx="78498" cy="9906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742950" y="0"/>
            <a:ext cx="136404" cy="9906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855990" y="0"/>
            <a:ext cx="172710" cy="9906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79758" y="0"/>
            <a:ext cx="0" cy="9906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685800" y="0"/>
            <a:ext cx="0" cy="9906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640584" y="0"/>
            <a:ext cx="0" cy="9906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294980" y="0"/>
            <a:ext cx="0" cy="9906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800100" y="0"/>
            <a:ext cx="0" cy="9906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914400" y="0"/>
            <a:ext cx="57150" cy="9906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457200" y="4953000"/>
            <a:ext cx="971550" cy="1871133"/>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993528" y="7029753"/>
            <a:ext cx="481068" cy="926501"/>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818310" y="7945357"/>
            <a:ext cx="102870" cy="1981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248156" y="8365067"/>
            <a:ext cx="205740" cy="39624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409280" y="6470949"/>
            <a:ext cx="274320" cy="52832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6823458" y="0"/>
            <a:ext cx="0" cy="9906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005462" y="7119236"/>
            <a:ext cx="457200" cy="747535"/>
          </a:xfrm>
        </p:spPr>
        <p:txBody>
          <a:bodyPr/>
          <a:lstStyle/>
          <a:p>
            <a:fld id="{8611FA0C-2383-4C83-BBC3-E872CF425073}"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916D9DD6-AB5F-4D3C-9321-64B8EC358367}" type="datetimeFigureOut">
              <a:rPr kumimoji="1" lang="ja-JP" altLang="en-US" smtClean="0"/>
              <a:t>2015/9/21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11FA0C-2383-4C83-BBC3-E872CF425073}"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342900" y="2311400"/>
            <a:ext cx="2743200" cy="6604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3202686" y="2311400"/>
            <a:ext cx="2743200" cy="6604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6"/>
            <a:ext cx="5657850" cy="1651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916D9DD6-AB5F-4D3C-9321-64B8EC358367}" type="datetimeFigureOut">
              <a:rPr kumimoji="1" lang="ja-JP" altLang="en-US" smtClean="0"/>
              <a:t>2015/9/21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11FA0C-2383-4C83-BBC3-E872CF425073}"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342900" y="3412067"/>
            <a:ext cx="2743200" cy="56134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3278981" y="3412067"/>
            <a:ext cx="2743200" cy="56134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342900" y="2267373"/>
            <a:ext cx="2743200" cy="9509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3257550" y="2267373"/>
            <a:ext cx="2743200" cy="950976"/>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916D9DD6-AB5F-4D3C-9321-64B8EC358367}" type="datetimeFigureOut">
              <a:rPr kumimoji="1" lang="ja-JP" altLang="en-US" smtClean="0"/>
              <a:t>2015/9/21</a:t>
            </a:fld>
            <a:endParaRPr kumimoji="1" lang="ja-JP" altLang="en-US"/>
          </a:p>
        </p:txBody>
      </p:sp>
      <p:sp>
        <p:nvSpPr>
          <p:cNvPr id="7" name="スライド番号プレースホルダー 6"/>
          <p:cNvSpPr>
            <a:spLocks noGrp="1"/>
          </p:cNvSpPr>
          <p:nvPr>
            <p:ph type="sldNum" sz="quarter" idx="11"/>
          </p:nvPr>
        </p:nvSpPr>
        <p:spPr/>
        <p:txBody>
          <a:bodyPr rtlCol="0"/>
          <a:lstStyle/>
          <a:p>
            <a:fld id="{8611FA0C-2383-4C83-BBC3-E872CF425073}"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6D9DD6-AB5F-4D3C-9321-64B8EC358367}" type="datetimeFigureOut">
              <a:rPr kumimoji="1" lang="ja-JP" altLang="en-US" smtClean="0"/>
              <a:t>2015/9/21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611FA0C-2383-4C83-BBC3-E872CF42507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6572250" y="0"/>
            <a:ext cx="0" cy="9906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8138" y="4781550"/>
            <a:ext cx="9113520" cy="3429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5109210" y="396240"/>
            <a:ext cx="1145286" cy="719836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4686300" y="0"/>
            <a:ext cx="0" cy="9906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4644222" y="0"/>
            <a:ext cx="0" cy="9906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6743700" y="0"/>
            <a:ext cx="0" cy="9906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6629400" y="0"/>
            <a:ext cx="228600" cy="9906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6686550" y="0"/>
            <a:ext cx="0" cy="9906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6117336" y="8255000"/>
            <a:ext cx="411480" cy="792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228600" y="396240"/>
            <a:ext cx="4229100" cy="9139936"/>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916D9DD6-AB5F-4D3C-9321-64B8EC358367}" type="datetimeFigureOut">
              <a:rPr kumimoji="1" lang="ja-JP" altLang="en-US" smtClean="0"/>
              <a:t>2015/9/21</a:t>
            </a:fld>
            <a:endParaRPr kumimoji="1" lang="ja-JP" altLang="en-US"/>
          </a:p>
        </p:txBody>
      </p:sp>
      <p:sp>
        <p:nvSpPr>
          <p:cNvPr id="22" name="スライド番号プレースホルダー 21"/>
          <p:cNvSpPr>
            <a:spLocks noGrp="1"/>
          </p:cNvSpPr>
          <p:nvPr>
            <p:ph type="sldNum" sz="quarter" idx="15"/>
          </p:nvPr>
        </p:nvSpPr>
        <p:spPr/>
        <p:txBody>
          <a:bodyPr rtlCol="0"/>
          <a:lstStyle/>
          <a:p>
            <a:fld id="{8611FA0C-2383-4C83-BBC3-E872CF425073}"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6572250" y="0"/>
            <a:ext cx="0" cy="9906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6117336" y="8255000"/>
            <a:ext cx="411480" cy="792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21850" y="4781550"/>
            <a:ext cx="9113520" cy="3429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4629150" cy="9906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5074349" y="382482"/>
            <a:ext cx="1143000" cy="7158736"/>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6743700" y="0"/>
            <a:ext cx="0" cy="9906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6629400" y="0"/>
            <a:ext cx="228600" cy="9906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6686550" y="0"/>
            <a:ext cx="0" cy="9906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4686300" y="0"/>
            <a:ext cx="0" cy="9906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4644222" y="0"/>
            <a:ext cx="0" cy="9906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916D9DD6-AB5F-4D3C-9321-64B8EC358367}" type="datetimeFigureOut">
              <a:rPr kumimoji="1" lang="ja-JP" altLang="en-US" smtClean="0"/>
              <a:t>2015/9/21</a:t>
            </a:fld>
            <a:endParaRPr kumimoji="1" lang="ja-JP" altLang="en-US"/>
          </a:p>
        </p:txBody>
      </p:sp>
      <p:sp>
        <p:nvSpPr>
          <p:cNvPr id="18" name="スライド番号プレースホルダー 17"/>
          <p:cNvSpPr>
            <a:spLocks noGrp="1"/>
          </p:cNvSpPr>
          <p:nvPr>
            <p:ph type="sldNum" sz="quarter" idx="11"/>
          </p:nvPr>
        </p:nvSpPr>
        <p:spPr/>
        <p:txBody>
          <a:bodyPr rtlCol="0"/>
          <a:lstStyle/>
          <a:p>
            <a:fld id="{8611FA0C-2383-4C83-BBC3-E872CF425073}"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6572250" y="0"/>
            <a:ext cx="0" cy="9906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342900" y="396699"/>
            <a:ext cx="5600700" cy="1651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342900" y="2311400"/>
            <a:ext cx="5600700" cy="7039864"/>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4993640" y="1696024"/>
            <a:ext cx="2905760" cy="288036"/>
          </a:xfrm>
          <a:prstGeom prst="rect">
            <a:avLst/>
          </a:prstGeom>
        </p:spPr>
        <p:txBody>
          <a:bodyPr vert="horz" anchor="ctr" anchorCtr="0"/>
          <a:lstStyle>
            <a:lvl1pPr algn="r" eaLnBrk="1" latinLnBrk="0" hangingPunct="1">
              <a:defRPr kumimoji="0" sz="1200">
                <a:solidFill>
                  <a:schemeClr val="tx2"/>
                </a:solidFill>
              </a:defRPr>
            </a:lvl1pPr>
          </a:lstStyle>
          <a:p>
            <a:fld id="{916D9DD6-AB5F-4D3C-9321-64B8EC358367}" type="datetimeFigureOut">
              <a:rPr kumimoji="1" lang="ja-JP" altLang="en-US" smtClean="0"/>
              <a:t>2015/9/21</a:t>
            </a:fld>
            <a:endParaRPr kumimoji="1" lang="ja-JP" altLang="en-US"/>
          </a:p>
        </p:txBody>
      </p:sp>
      <p:sp>
        <p:nvSpPr>
          <p:cNvPr id="3" name="フッター プレースホルダー 2"/>
          <p:cNvSpPr>
            <a:spLocks noGrp="1"/>
          </p:cNvSpPr>
          <p:nvPr>
            <p:ph type="ftr" sz="quarter" idx="3"/>
          </p:nvPr>
        </p:nvSpPr>
        <p:spPr>
          <a:xfrm rot="5400000">
            <a:off x="4131390" y="5525236"/>
            <a:ext cx="4622800" cy="27432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57150" y="0"/>
            <a:ext cx="0" cy="9906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6743700" y="0"/>
            <a:ext cx="0" cy="9906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6629400" y="0"/>
            <a:ext cx="228600" cy="9906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6686550" y="0"/>
            <a:ext cx="0" cy="9906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6117336" y="8255000"/>
            <a:ext cx="411480" cy="79248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6096762" y="8282517"/>
            <a:ext cx="457200" cy="752856"/>
          </a:xfrm>
          <a:prstGeom prst="rect">
            <a:avLst/>
          </a:prstGeom>
        </p:spPr>
        <p:txBody>
          <a:bodyPr vert="horz" anchor="ctr"/>
          <a:lstStyle>
            <a:lvl1pPr algn="ctr" eaLnBrk="1" latinLnBrk="0" hangingPunct="1">
              <a:defRPr kumimoji="0" sz="1400" b="1">
                <a:solidFill>
                  <a:srgbClr val="FFFFFF"/>
                </a:solidFill>
              </a:defRPr>
            </a:lvl1pPr>
          </a:lstStyle>
          <a:p>
            <a:fld id="{8611FA0C-2383-4C83-BBC3-E872CF42507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908720" y="1111102"/>
            <a:ext cx="5184576" cy="8032968"/>
          </a:xfrm>
          <a:prstGeom prst="rect">
            <a:avLst/>
          </a:prstGeom>
        </p:spPr>
        <p:txBody>
          <a:bodyPr wrap="square">
            <a:spAutoFit/>
          </a:bodyPr>
          <a:lstStyle/>
          <a:p>
            <a:r>
              <a:rPr lang="ja-JP" altLang="ja-JP" b="1" dirty="0" smtClean="0">
                <a:latin typeface="AR Pゴシック体M" panose="020B0600000000000000" pitchFamily="50" charset="-128"/>
                <a:ea typeface="AR Pゴシック体M" panose="020B0600000000000000" pitchFamily="50" charset="-128"/>
              </a:rPr>
              <a:t>【</a:t>
            </a:r>
            <a:r>
              <a:rPr lang="ja-JP" altLang="en-US" b="1" dirty="0" smtClean="0">
                <a:latin typeface="AR Pゴシック体M" panose="020B0600000000000000" pitchFamily="50" charset="-128"/>
                <a:ea typeface="AR Pゴシック体M" panose="020B0600000000000000" pitchFamily="50" charset="-128"/>
              </a:rPr>
              <a:t>海外安全</a:t>
            </a:r>
            <a:r>
              <a:rPr lang="ja-JP" altLang="ja-JP" b="1" dirty="0" smtClean="0">
                <a:latin typeface="AR Pゴシック体M" panose="020B0600000000000000" pitchFamily="50" charset="-128"/>
                <a:ea typeface="AR Pゴシック体M" panose="020B0600000000000000" pitchFamily="50" charset="-128"/>
              </a:rPr>
              <a:t>情報</a:t>
            </a:r>
            <a:r>
              <a:rPr lang="ja-JP" altLang="ja-JP" b="1" dirty="0">
                <a:latin typeface="AR Pゴシック体M" panose="020B0600000000000000" pitchFamily="50" charset="-128"/>
                <a:ea typeface="AR Pゴシック体M" panose="020B0600000000000000" pitchFamily="50" charset="-128"/>
              </a:rPr>
              <a:t>とは】</a:t>
            </a:r>
            <a:endParaRPr lang="ja-JP" altLang="ja-JP" dirty="0">
              <a:latin typeface="AR Pゴシック体M" panose="020B0600000000000000" pitchFamily="50" charset="-128"/>
              <a:ea typeface="AR Pゴシック体M" panose="020B0600000000000000" pitchFamily="50" charset="-128"/>
            </a:endParaRPr>
          </a:p>
          <a:p>
            <a:r>
              <a:rPr lang="en-US" altLang="ja-JP" dirty="0"/>
              <a:t> </a:t>
            </a:r>
            <a:endParaRPr lang="ja-JP" altLang="ja-JP" dirty="0"/>
          </a:p>
          <a:p>
            <a:r>
              <a:rPr lang="ja-JP" altLang="ja-JP" sz="1200" dirty="0">
                <a:latin typeface="AR Pゴシック体M" panose="020B0600000000000000" pitchFamily="50" charset="-128"/>
                <a:ea typeface="AR Pゴシック体M" panose="020B0600000000000000" pitchFamily="50" charset="-128"/>
              </a:rPr>
              <a:t>１　</a:t>
            </a:r>
            <a:r>
              <a:rPr lang="ja-JP"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海外安全</a:t>
            </a:r>
            <a:r>
              <a:rPr lang="ja-JP" altLang="ja-JP" sz="1200" dirty="0" smtClean="0">
                <a:latin typeface="AR Pゴシック体M" panose="020B0600000000000000" pitchFamily="50" charset="-128"/>
                <a:ea typeface="AR Pゴシック体M" panose="020B0600000000000000" pitchFamily="50" charset="-128"/>
              </a:rPr>
              <a:t>情報</a:t>
            </a:r>
            <a:r>
              <a:rPr lang="ja-JP" altLang="ja-JP" sz="1200" dirty="0">
                <a:latin typeface="AR Pゴシック体M" panose="020B0600000000000000" pitchFamily="50" charset="-128"/>
                <a:ea typeface="AR Pゴシック体M" panose="020B0600000000000000" pitchFamily="50" charset="-128"/>
              </a:rPr>
              <a:t>」について</a:t>
            </a:r>
          </a:p>
          <a:p>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外務省</a:t>
            </a:r>
            <a:r>
              <a:rPr lang="ja-JP" altLang="ja-JP" sz="1200" dirty="0">
                <a:latin typeface="AR Pゴシック体M" panose="020B0600000000000000" pitchFamily="50" charset="-128"/>
                <a:ea typeface="AR Pゴシック体M" panose="020B0600000000000000" pitchFamily="50" charset="-128"/>
              </a:rPr>
              <a:t>で</a:t>
            </a:r>
            <a:r>
              <a:rPr lang="ja-JP" altLang="ja-JP" sz="1200" dirty="0" smtClean="0">
                <a:latin typeface="AR Pゴシック体M" panose="020B0600000000000000" pitchFamily="50" charset="-128"/>
                <a:ea typeface="AR Pゴシック体M" panose="020B0600000000000000" pitchFamily="50" charset="-128"/>
              </a:rPr>
              <a:t>は</a:t>
            </a:r>
            <a:r>
              <a:rPr lang="ja-JP" altLang="en-US" sz="1200" dirty="0" smtClean="0">
                <a:latin typeface="AR Pゴシック体M" panose="020B0600000000000000" pitchFamily="50" charset="-128"/>
                <a:ea typeface="AR Pゴシック体M" panose="020B0600000000000000" pitchFamily="50" charset="-128"/>
              </a:rPr>
              <a:t>，</a:t>
            </a:r>
            <a:r>
              <a:rPr lang="ja-JP" altLang="ja-JP" sz="1200" dirty="0" smtClean="0">
                <a:latin typeface="AR Pゴシック体M" panose="020B0600000000000000" pitchFamily="50" charset="-128"/>
                <a:ea typeface="AR Pゴシック体M" panose="020B0600000000000000" pitchFamily="50" charset="-128"/>
              </a:rPr>
              <a:t>世界</a:t>
            </a:r>
            <a:r>
              <a:rPr lang="ja-JP" altLang="ja-JP" sz="1200" dirty="0">
                <a:latin typeface="AR Pゴシック体M" panose="020B0600000000000000" pitchFamily="50" charset="-128"/>
                <a:ea typeface="AR Pゴシック体M" panose="020B0600000000000000" pitchFamily="50" charset="-128"/>
              </a:rPr>
              <a:t>各地の治安情勢等に応じ，外務省海外安全</a:t>
            </a:r>
            <a:r>
              <a:rPr lang="ja-JP" altLang="ja-JP" sz="1200" dirty="0" smtClean="0">
                <a:latin typeface="AR Pゴシック体M" panose="020B0600000000000000" pitchFamily="50" charset="-128"/>
                <a:ea typeface="AR Pゴシック体M" panose="020B0600000000000000" pitchFamily="50" charset="-128"/>
              </a:rPr>
              <a:t>ホームページ</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に</a:t>
            </a:r>
            <a:r>
              <a:rPr lang="ja-JP" altLang="ja-JP" sz="1200" dirty="0">
                <a:latin typeface="AR Pゴシック体M" panose="020B0600000000000000" pitchFamily="50" charset="-128"/>
                <a:ea typeface="AR Pゴシック体M" panose="020B0600000000000000" pitchFamily="50" charset="-128"/>
              </a:rPr>
              <a:t>おいて</a:t>
            </a:r>
            <a:r>
              <a:rPr lang="ja-JP"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海外安全</a:t>
            </a:r>
            <a:r>
              <a:rPr lang="ja-JP" altLang="ja-JP" sz="1200" dirty="0" smtClean="0">
                <a:latin typeface="AR Pゴシック体M" panose="020B0600000000000000" pitchFamily="50" charset="-128"/>
                <a:ea typeface="AR Pゴシック体M" panose="020B0600000000000000" pitchFamily="50" charset="-128"/>
              </a:rPr>
              <a:t>情報</a:t>
            </a:r>
            <a:r>
              <a:rPr lang="ja-JP" altLang="ja-JP" sz="1200" dirty="0">
                <a:latin typeface="AR Pゴシック体M" panose="020B0600000000000000" pitchFamily="50" charset="-128"/>
                <a:ea typeface="AR Pゴシック体M" panose="020B0600000000000000" pitchFamily="50" charset="-128"/>
              </a:rPr>
              <a:t>」を発出しています</a:t>
            </a:r>
            <a:r>
              <a:rPr lang="ja-JP"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海外安全</a:t>
            </a:r>
            <a:r>
              <a:rPr lang="ja-JP" altLang="ja-JP" sz="1200" dirty="0" smtClean="0">
                <a:latin typeface="AR Pゴシック体M" panose="020B0600000000000000" pitchFamily="50" charset="-128"/>
                <a:ea typeface="AR Pゴシック体M" panose="020B0600000000000000" pitchFamily="50" charset="-128"/>
              </a:rPr>
              <a:t>情報</a:t>
            </a:r>
            <a:r>
              <a:rPr lang="ja-JP" altLang="ja-JP" sz="1200" dirty="0">
                <a:latin typeface="AR Pゴシック体M" panose="020B0600000000000000" pitchFamily="50" charset="-128"/>
                <a:ea typeface="AR Pゴシック体M" panose="020B0600000000000000" pitchFamily="50" charset="-128"/>
              </a:rPr>
              <a:t>は，「危険情報」</a:t>
            </a:r>
            <a:r>
              <a:rPr lang="ja-JP" altLang="ja-JP" sz="1200" dirty="0" smtClean="0">
                <a:latin typeface="AR Pゴシック体M" panose="020B0600000000000000" pitchFamily="50" charset="-128"/>
                <a:ea typeface="AR Pゴシック体M" panose="020B0600000000000000" pitchFamily="50" charset="-128"/>
              </a:rPr>
              <a:t>，</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「スポット</a:t>
            </a:r>
            <a:r>
              <a:rPr lang="ja-JP" altLang="ja-JP" sz="1200" dirty="0">
                <a:latin typeface="AR Pゴシック体M" panose="020B0600000000000000" pitchFamily="50" charset="-128"/>
                <a:ea typeface="AR Pゴシック体M" panose="020B0600000000000000" pitchFamily="50" charset="-128"/>
              </a:rPr>
              <a:t>情報」，　「安全対策基礎データ」の３種類の</a:t>
            </a:r>
            <a:r>
              <a:rPr lang="ja-JP" altLang="ja-JP" sz="1200" dirty="0" smtClean="0">
                <a:latin typeface="AR Pゴシック体M" panose="020B0600000000000000" pitchFamily="50" charset="-128"/>
                <a:ea typeface="AR Pゴシック体M" panose="020B0600000000000000" pitchFamily="50" charset="-128"/>
              </a:rPr>
              <a:t>情報から</a:t>
            </a:r>
            <a:r>
              <a:rPr lang="ja-JP" altLang="ja-JP" sz="1200" dirty="0">
                <a:latin typeface="AR Pゴシック体M" panose="020B0600000000000000" pitchFamily="50" charset="-128"/>
                <a:ea typeface="AR Pゴシック体M" panose="020B0600000000000000" pitchFamily="50" charset="-128"/>
              </a:rPr>
              <a:t>成り立って</a:t>
            </a:r>
            <a:r>
              <a:rPr lang="ja-JP" altLang="ja-JP" sz="1200" dirty="0" smtClean="0">
                <a:latin typeface="AR Pゴシック体M" panose="020B0600000000000000" pitchFamily="50" charset="-128"/>
                <a:ea typeface="AR Pゴシック体M" panose="020B0600000000000000" pitchFamily="50" charset="-128"/>
              </a:rPr>
              <a:t>いま</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す</a:t>
            </a:r>
            <a:r>
              <a:rPr lang="ja-JP" altLang="ja-JP" sz="1200" dirty="0">
                <a:latin typeface="AR Pゴシック体M" panose="020B0600000000000000" pitchFamily="50" charset="-128"/>
                <a:ea typeface="AR Pゴシック体M" panose="020B0600000000000000" pitchFamily="50" charset="-128"/>
              </a:rPr>
              <a:t>。</a:t>
            </a: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２　「危険情報」について</a:t>
            </a:r>
          </a:p>
          <a:p>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危険情報」は，渡航・滞在</a:t>
            </a:r>
            <a:r>
              <a:rPr lang="ja-JP" altLang="ja-JP" sz="1200" dirty="0" smtClean="0">
                <a:latin typeface="AR Pゴシック体M" panose="020B0600000000000000" pitchFamily="50" charset="-128"/>
                <a:ea typeface="AR Pゴシック体M" panose="020B0600000000000000" pitchFamily="50" charset="-128"/>
              </a:rPr>
              <a:t>に</a:t>
            </a:r>
            <a:r>
              <a:rPr lang="ja-JP" altLang="en-US" sz="1200" dirty="0" smtClean="0">
                <a:latin typeface="AR Pゴシック体M" panose="020B0600000000000000" pitchFamily="50" charset="-128"/>
                <a:ea typeface="AR Pゴシック体M" panose="020B0600000000000000" pitchFamily="50" charset="-128"/>
              </a:rPr>
              <a:t>当たって</a:t>
            </a:r>
            <a:r>
              <a:rPr lang="ja-JP" altLang="ja-JP" sz="1200" dirty="0" smtClean="0">
                <a:latin typeface="AR Pゴシック体M" panose="020B0600000000000000" pitchFamily="50" charset="-128"/>
                <a:ea typeface="AR Pゴシック体M" panose="020B0600000000000000" pitchFamily="50" charset="-128"/>
              </a:rPr>
              <a:t>特</a:t>
            </a:r>
            <a:r>
              <a:rPr lang="ja-JP" altLang="ja-JP" sz="1200" dirty="0">
                <a:latin typeface="AR Pゴシック体M" panose="020B0600000000000000" pitchFamily="50" charset="-128"/>
                <a:ea typeface="AR Pゴシック体M" panose="020B0600000000000000" pitchFamily="50" charset="-128"/>
              </a:rPr>
              <a:t>に注意が必要と考えられる国・</a:t>
            </a:r>
            <a:r>
              <a:rPr lang="ja-JP" altLang="ja-JP" sz="1200" dirty="0" smtClean="0">
                <a:latin typeface="AR Pゴシック体M" panose="020B0600000000000000" pitchFamily="50" charset="-128"/>
                <a:ea typeface="AR Pゴシック体M" panose="020B0600000000000000" pitchFamily="50" charset="-128"/>
              </a:rPr>
              <a:t>地域</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に</a:t>
            </a:r>
            <a:r>
              <a:rPr lang="ja-JP" altLang="ja-JP" sz="1200" dirty="0">
                <a:latin typeface="AR Pゴシック体M" panose="020B0600000000000000" pitchFamily="50" charset="-128"/>
                <a:ea typeface="AR Pゴシック体M" panose="020B0600000000000000" pitchFamily="50" charset="-128"/>
              </a:rPr>
              <a:t>発出される情報で，その国・地域の治安情勢やその他の危険要因を</a:t>
            </a:r>
            <a:r>
              <a:rPr lang="ja-JP" altLang="ja-JP" sz="1200" dirty="0" smtClean="0">
                <a:latin typeface="AR Pゴシック体M" panose="020B0600000000000000" pitchFamily="50" charset="-128"/>
                <a:ea typeface="AR Pゴシック体M" panose="020B0600000000000000" pitchFamily="50" charset="-128"/>
              </a:rPr>
              <a:t>総合的</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に</a:t>
            </a:r>
            <a:r>
              <a:rPr lang="ja-JP" altLang="ja-JP" sz="1200" dirty="0">
                <a:latin typeface="AR Pゴシック体M" panose="020B0600000000000000" pitchFamily="50" charset="-128"/>
                <a:ea typeface="AR Pゴシック体M" panose="020B0600000000000000" pitchFamily="50" charset="-128"/>
              </a:rPr>
              <a:t>判断し</a:t>
            </a:r>
            <a:r>
              <a:rPr lang="ja-JP" altLang="ja-JP" sz="1200" dirty="0" smtClean="0">
                <a:latin typeface="AR Pゴシック体M" panose="020B0600000000000000" pitchFamily="50" charset="-128"/>
                <a:ea typeface="AR Pゴシック体M" panose="020B0600000000000000" pitchFamily="50" charset="-128"/>
              </a:rPr>
              <a:t>，それぞれ</a:t>
            </a:r>
            <a:r>
              <a:rPr lang="ja-JP" altLang="ja-JP" sz="1200" dirty="0">
                <a:latin typeface="AR Pゴシック体M" panose="020B0600000000000000" pitchFamily="50" charset="-128"/>
                <a:ea typeface="AR Pゴシック体M" panose="020B0600000000000000" pitchFamily="50" charset="-128"/>
              </a:rPr>
              <a:t>の国・地域に応じた以下の４つのカテゴリーによる</a:t>
            </a:r>
            <a:r>
              <a:rPr lang="ja-JP" altLang="ja-JP" sz="1200" dirty="0" smtClean="0">
                <a:latin typeface="AR Pゴシック体M" panose="020B0600000000000000" pitchFamily="50" charset="-128"/>
                <a:ea typeface="AR Pゴシック体M" panose="020B0600000000000000" pitchFamily="50" charset="-128"/>
              </a:rPr>
              <a:t>安全対策</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の</a:t>
            </a:r>
            <a:r>
              <a:rPr lang="ja-JP" altLang="ja-JP" sz="1200" dirty="0">
                <a:latin typeface="AR Pゴシック体M" panose="020B0600000000000000" pitchFamily="50" charset="-128"/>
                <a:ea typeface="AR Pゴシック体M" panose="020B0600000000000000" pitchFamily="50" charset="-128"/>
              </a:rPr>
              <a:t>目安をお知らせするものです。</a:t>
            </a: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pPr lvl="0"/>
            <a:r>
              <a:rPr lang="ja-JP" altLang="en-US" sz="1200" dirty="0" smtClean="0">
                <a:latin typeface="AR Pゴシック体M" panose="020B0600000000000000" pitchFamily="50" charset="-128"/>
                <a:ea typeface="AR Pゴシック体M" panose="020B0600000000000000" pitchFamily="50" charset="-128"/>
              </a:rPr>
              <a:t>（１） </a:t>
            </a:r>
            <a:r>
              <a:rPr lang="ja-JP" altLang="ja-JP" sz="1200" u="sng" dirty="0" smtClean="0">
                <a:latin typeface="AR Pゴシック体M" panose="020B0600000000000000" pitchFamily="50" charset="-128"/>
                <a:ea typeface="AR Pゴシック体M" panose="020B0600000000000000" pitchFamily="50" charset="-128"/>
              </a:rPr>
              <a:t>「</a:t>
            </a:r>
            <a:r>
              <a:rPr lang="ja-JP" altLang="en-US" sz="1200" u="sng" dirty="0" smtClean="0">
                <a:latin typeface="AR Pゴシック体M" panose="020B0600000000000000" pitchFamily="50" charset="-128"/>
                <a:ea typeface="AR Pゴシック体M" panose="020B0600000000000000" pitchFamily="50" charset="-128"/>
              </a:rPr>
              <a:t>レベル１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十分</a:t>
            </a:r>
            <a:r>
              <a:rPr lang="ja-JP" altLang="ja-JP" sz="1200" u="sng" dirty="0">
                <a:latin typeface="AR Pゴシック体M" panose="020B0600000000000000" pitchFamily="50" charset="-128"/>
                <a:ea typeface="AR Pゴシック体M" panose="020B0600000000000000" pitchFamily="50" charset="-128"/>
              </a:rPr>
              <a:t>注意して</a:t>
            </a:r>
            <a:r>
              <a:rPr lang="ja-JP" altLang="ja-JP" sz="1200" u="sng" dirty="0" smtClean="0">
                <a:latin typeface="AR Pゴシック体M" panose="020B0600000000000000" pitchFamily="50" charset="-128"/>
                <a:ea typeface="AR Pゴシック体M" panose="020B0600000000000000" pitchFamily="50" charset="-128"/>
              </a:rPr>
              <a:t>ください</a:t>
            </a:r>
            <a:r>
              <a:rPr lang="ja-JP" altLang="en-US" sz="1200" u="sng" dirty="0" smtClean="0">
                <a:latin typeface="AR Pゴシック体M" panose="020B0600000000000000" pitchFamily="50" charset="-128"/>
                <a:ea typeface="AR Pゴシック体M" panose="020B0600000000000000" pitchFamily="50" charset="-128"/>
              </a:rPr>
              <a:t>。</a:t>
            </a:r>
            <a:r>
              <a:rPr lang="ja-JP" altLang="ja-JP" sz="1200" u="sng" dirty="0" smtClean="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その国・地域への</a:t>
            </a:r>
            <a:r>
              <a:rPr lang="ja-JP" altLang="ja-JP" sz="1200" dirty="0" smtClean="0">
                <a:latin typeface="AR Pゴシック体M" panose="020B0600000000000000" pitchFamily="50" charset="-128"/>
                <a:ea typeface="AR Pゴシック体M" panose="020B0600000000000000" pitchFamily="50" charset="-128"/>
              </a:rPr>
              <a:t>渡航</a:t>
            </a:r>
            <a:r>
              <a:rPr lang="ja-JP" altLang="ja-JP" sz="1200" dirty="0">
                <a:latin typeface="AR Pゴシック体M" panose="020B0600000000000000" pitchFamily="50" charset="-128"/>
                <a:ea typeface="AR Pゴシック体M" panose="020B0600000000000000" pitchFamily="50" charset="-128"/>
              </a:rPr>
              <a:t>・滞在に</a:t>
            </a:r>
            <a:r>
              <a:rPr lang="ja-JP" altLang="ja-JP" sz="1200" dirty="0" smtClean="0">
                <a:latin typeface="AR Pゴシック体M" panose="020B0600000000000000" pitchFamily="50" charset="-128"/>
                <a:ea typeface="AR Pゴシック体M" panose="020B0600000000000000" pitchFamily="50" charset="-128"/>
              </a:rPr>
              <a:t>当たって危険</a:t>
            </a:r>
            <a:r>
              <a:rPr lang="ja-JP" altLang="ja-JP" sz="1200" dirty="0">
                <a:latin typeface="AR Pゴシック体M" panose="020B0600000000000000" pitchFamily="50" charset="-128"/>
                <a:ea typeface="AR Pゴシック体M" panose="020B0600000000000000" pitchFamily="50" charset="-128"/>
              </a:rPr>
              <a:t>を</a:t>
            </a:r>
            <a:r>
              <a:rPr lang="ja-JP" altLang="ja-JP" sz="1200" dirty="0" smtClean="0">
                <a:latin typeface="AR Pゴシック体M" panose="020B0600000000000000" pitchFamily="50" charset="-128"/>
                <a:ea typeface="AR Pゴシック体M" panose="020B0600000000000000" pitchFamily="50" charset="-128"/>
              </a:rPr>
              <a:t>避け</a:t>
            </a:r>
            <a:r>
              <a:rPr lang="ja-JP" altLang="en-US" sz="1200" dirty="0" smtClean="0">
                <a:latin typeface="AR Pゴシック体M" panose="020B0600000000000000" pitchFamily="50" charset="-128"/>
                <a:ea typeface="AR Pゴシック体M" panose="020B0600000000000000" pitchFamily="50" charset="-128"/>
              </a:rPr>
              <a:t>ていただくため特別な</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注意が必要です。</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en-US" sz="1200" smtClean="0">
                <a:latin typeface="AR Pゴシック体M" panose="020B0600000000000000" pitchFamily="50" charset="-128"/>
                <a:ea typeface="AR Pゴシック体M" panose="020B0600000000000000" pitchFamily="50" charset="-128"/>
              </a:rPr>
              <a:t>　</a:t>
            </a:r>
            <a:endParaRPr lang="en-US" altLang="ja-JP" sz="1200" u="sng" dirty="0" smtClean="0">
              <a:latin typeface="AR Pゴシック体M" panose="020B0600000000000000" pitchFamily="50" charset="-128"/>
              <a:ea typeface="AR Pゴシック体M" panose="020B0600000000000000" pitchFamily="50" charset="-128"/>
            </a:endParaRPr>
          </a:p>
          <a:p>
            <a:pPr lvl="0"/>
            <a:r>
              <a:rPr lang="ja-JP" altLang="en-US" sz="1200" dirty="0">
                <a:latin typeface="AR Pゴシック体M" panose="020B0600000000000000" pitchFamily="50" charset="-128"/>
                <a:ea typeface="AR Pゴシック体M" panose="020B0600000000000000" pitchFamily="50" charset="-128"/>
              </a:rPr>
              <a:t>（２）</a:t>
            </a:r>
            <a:r>
              <a:rPr lang="en-US" altLang="ja-JP" sz="1200"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a:t>
            </a:r>
            <a:r>
              <a:rPr lang="ja-JP" altLang="en-US" sz="1200" u="sng" dirty="0" smtClean="0">
                <a:latin typeface="AR Pゴシック体M" panose="020B0600000000000000" pitchFamily="50" charset="-128"/>
                <a:ea typeface="AR Pゴシック体M" panose="020B0600000000000000" pitchFamily="50" charset="-128"/>
              </a:rPr>
              <a:t>レベル２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不要不急の渡航は止めて</a:t>
            </a:r>
            <a:r>
              <a:rPr lang="ja-JP" altLang="en-US" sz="1200" u="sng" dirty="0" smtClean="0">
                <a:latin typeface="AR Pゴシック体M" panose="020B0600000000000000" pitchFamily="50" charset="-128"/>
                <a:ea typeface="AR Pゴシック体M" panose="020B0600000000000000" pitchFamily="50" charset="-128"/>
              </a:rPr>
              <a:t>ください。</a:t>
            </a:r>
            <a:r>
              <a:rPr lang="ja-JP" altLang="ja-JP" sz="1200" u="sng" dirty="0" smtClean="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その国・地域への不要不急の渡航は止めてください。渡航する場合には</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特別な注意を払うとともに，</a:t>
            </a:r>
            <a:r>
              <a:rPr lang="ja-JP" altLang="ja-JP" sz="1200" dirty="0" smtClean="0">
                <a:latin typeface="AR Pゴシック体M" panose="020B0600000000000000" pitchFamily="50" charset="-128"/>
                <a:ea typeface="AR Pゴシック体M" panose="020B0600000000000000" pitchFamily="50" charset="-128"/>
              </a:rPr>
              <a:t>十分</a:t>
            </a:r>
            <a:r>
              <a:rPr lang="ja-JP" altLang="ja-JP" sz="1200" dirty="0">
                <a:latin typeface="AR Pゴシック体M" panose="020B0600000000000000" pitchFamily="50" charset="-128"/>
                <a:ea typeface="AR Pゴシック体M" panose="020B0600000000000000" pitchFamily="50" charset="-128"/>
              </a:rPr>
              <a:t>な</a:t>
            </a:r>
            <a:r>
              <a:rPr lang="ja-JP" altLang="ja-JP" sz="1200" dirty="0" smtClean="0">
                <a:latin typeface="AR Pゴシック体M" panose="020B0600000000000000" pitchFamily="50" charset="-128"/>
                <a:ea typeface="AR Pゴシック体M" panose="020B0600000000000000" pitchFamily="50" charset="-128"/>
              </a:rPr>
              <a:t>安全</a:t>
            </a:r>
            <a:r>
              <a:rPr lang="ja-JP" altLang="en-US" sz="1200" dirty="0" smtClean="0">
                <a:latin typeface="AR Pゴシック体M" panose="020B0600000000000000" pitchFamily="50" charset="-128"/>
                <a:ea typeface="AR Pゴシック体M" panose="020B0600000000000000" pitchFamily="50" charset="-128"/>
              </a:rPr>
              <a:t>対策</a:t>
            </a:r>
            <a:r>
              <a:rPr lang="ja-JP" altLang="ja-JP" sz="1200" dirty="0" smtClean="0">
                <a:latin typeface="AR Pゴシック体M" panose="020B0600000000000000" pitchFamily="50" charset="-128"/>
                <a:ea typeface="AR Pゴシック体M" panose="020B0600000000000000" pitchFamily="50" charset="-128"/>
              </a:rPr>
              <a:t>を</a:t>
            </a:r>
            <a:r>
              <a:rPr lang="ja-JP" altLang="en-US" sz="1200" dirty="0" smtClean="0">
                <a:latin typeface="AR Pゴシック体M" panose="020B0600000000000000" pitchFamily="50" charset="-128"/>
                <a:ea typeface="AR Pゴシック体M" panose="020B0600000000000000" pitchFamily="50" charset="-128"/>
              </a:rPr>
              <a:t>とってください。</a:t>
            </a:r>
            <a:r>
              <a:rPr lang="ja-JP" altLang="ja-JP" sz="1200" dirty="0" smtClean="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dirty="0" smtClean="0">
              <a:latin typeface="AR Pゴシック体M" panose="020B0600000000000000" pitchFamily="50" charset="-128"/>
              <a:ea typeface="AR Pゴシック体M" panose="020B0600000000000000" pitchFamily="50" charset="-128"/>
            </a:endParaRPr>
          </a:p>
          <a:p>
            <a:r>
              <a:rPr lang="ja-JP" altLang="ja-JP" sz="1200" dirty="0" smtClean="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３） </a:t>
            </a:r>
            <a:r>
              <a:rPr lang="ja-JP" altLang="ja-JP" sz="1200" u="sng" dirty="0" smtClean="0">
                <a:latin typeface="AR Pゴシック体M" panose="020B0600000000000000" pitchFamily="50" charset="-128"/>
                <a:ea typeface="AR Pゴシック体M" panose="020B0600000000000000" pitchFamily="50" charset="-128"/>
              </a:rPr>
              <a:t>「</a:t>
            </a:r>
            <a:r>
              <a:rPr lang="ja-JP" altLang="en-US" sz="1200" u="sng" dirty="0" smtClean="0">
                <a:latin typeface="AR Pゴシック体M" panose="020B0600000000000000" pitchFamily="50" charset="-128"/>
                <a:ea typeface="AR Pゴシック体M" panose="020B0600000000000000" pitchFamily="50" charset="-128"/>
              </a:rPr>
              <a:t>レベル３ </a:t>
            </a:r>
            <a:r>
              <a:rPr lang="en-US" altLang="ja-JP" sz="1200" u="sng" dirty="0" smtClean="0">
                <a:latin typeface="AR Pゴシック体M" panose="020B0600000000000000" pitchFamily="50" charset="-128"/>
                <a:ea typeface="AR Pゴシック体M" panose="020B0600000000000000" pitchFamily="50" charset="-128"/>
              </a:rPr>
              <a:t>: </a:t>
            </a:r>
            <a:r>
              <a:rPr lang="ja-JP" altLang="en-US" sz="1200" u="sng" dirty="0" smtClean="0">
                <a:latin typeface="AR Pゴシック体M" panose="020B0600000000000000" pitchFamily="50" charset="-128"/>
                <a:ea typeface="AR Pゴシック体M" panose="020B0600000000000000" pitchFamily="50" charset="-128"/>
              </a:rPr>
              <a:t>渡航は止めて</a:t>
            </a:r>
            <a:r>
              <a:rPr lang="ja-JP" altLang="en-US" sz="1200" u="sng" dirty="0" smtClean="0">
                <a:latin typeface="AR Pゴシック体M" panose="020B0600000000000000" pitchFamily="50" charset="-128"/>
                <a:ea typeface="AR Pゴシック体M" panose="020B0600000000000000" pitchFamily="50" charset="-128"/>
              </a:rPr>
              <a:t>ください。（</a:t>
            </a:r>
            <a:r>
              <a:rPr lang="ja-JP" altLang="en-US" sz="1200" u="sng" dirty="0" smtClean="0">
                <a:latin typeface="AR Pゴシック体M" panose="020B0600000000000000" pitchFamily="50" charset="-128"/>
                <a:ea typeface="AR Pゴシック体M" panose="020B0600000000000000" pitchFamily="50" charset="-128"/>
              </a:rPr>
              <a:t>渡航中止勧告）</a:t>
            </a:r>
            <a:r>
              <a:rPr lang="ja-JP" altLang="ja-JP" sz="1200" u="sng" dirty="0" smtClean="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その国・地域への渡航は，</a:t>
            </a:r>
            <a:r>
              <a:rPr lang="ja-JP" altLang="ja-JP" sz="1200" dirty="0" smtClean="0">
                <a:latin typeface="AR Pゴシック体M" panose="020B0600000000000000" pitchFamily="50" charset="-128"/>
                <a:ea typeface="AR Pゴシック体M" panose="020B0600000000000000" pitchFamily="50" charset="-128"/>
              </a:rPr>
              <a:t>どの</a:t>
            </a:r>
            <a:r>
              <a:rPr lang="ja-JP" altLang="ja-JP" sz="1200" dirty="0">
                <a:latin typeface="AR Pゴシック体M" panose="020B0600000000000000" pitchFamily="50" charset="-128"/>
                <a:ea typeface="AR Pゴシック体M" panose="020B0600000000000000" pitchFamily="50" charset="-128"/>
              </a:rPr>
              <a:t>ような</a:t>
            </a:r>
            <a:r>
              <a:rPr lang="ja-JP" altLang="ja-JP" sz="1200" dirty="0" smtClean="0">
                <a:latin typeface="AR Pゴシック体M" panose="020B0600000000000000" pitchFamily="50" charset="-128"/>
                <a:ea typeface="AR Pゴシック体M" panose="020B0600000000000000" pitchFamily="50" charset="-128"/>
              </a:rPr>
              <a:t>目的であれ</a:t>
            </a:r>
            <a:r>
              <a:rPr lang="ja-JP" altLang="en-US" sz="1200" dirty="0" smtClean="0">
                <a:latin typeface="AR Pゴシック体M" panose="020B0600000000000000" pitchFamily="50" charset="-128"/>
                <a:ea typeface="AR Pゴシック体M" panose="020B0600000000000000" pitchFamily="50" charset="-128"/>
              </a:rPr>
              <a:t>止めてください。</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（場合に</a:t>
            </a:r>
            <a:r>
              <a:rPr lang="ja-JP" altLang="en-US" sz="1200" dirty="0" smtClean="0">
                <a:latin typeface="AR Pゴシック体M" panose="020B0600000000000000" pitchFamily="50" charset="-128"/>
                <a:ea typeface="AR Pゴシック体M" panose="020B0600000000000000" pitchFamily="50" charset="-128"/>
              </a:rPr>
              <a:t>よって</a:t>
            </a:r>
            <a:r>
              <a:rPr lang="ja-JP" altLang="en-US" sz="1200" dirty="0">
                <a:latin typeface="AR Pゴシック体M" panose="020B0600000000000000" pitchFamily="50" charset="-128"/>
                <a:ea typeface="AR Pゴシック体M" panose="020B0600000000000000" pitchFamily="50" charset="-128"/>
              </a:rPr>
              <a:t>は</a:t>
            </a:r>
            <a:r>
              <a:rPr lang="ja-JP" altLang="en-US" sz="1200" dirty="0" smtClean="0">
                <a:latin typeface="AR Pゴシック体M" panose="020B0600000000000000" pitchFamily="50" charset="-128"/>
                <a:ea typeface="AR Pゴシック体M" panose="020B0600000000000000" pitchFamily="50" charset="-128"/>
              </a:rPr>
              <a:t>，現地に滞在している日本人の方々に対して退避の可能</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性や準備を促すメッセージを含むことがあります。）</a:t>
            </a:r>
            <a:r>
              <a:rPr lang="ja-JP" altLang="ja-JP" sz="1200" dirty="0" smtClean="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endParaRPr lang="en-US" altLang="ja-JP" sz="1200" dirty="0" smtClean="0">
              <a:latin typeface="AR Pゴシック体M" panose="020B0600000000000000" pitchFamily="50" charset="-128"/>
              <a:ea typeface="AR Pゴシック体M" panose="020B0600000000000000" pitchFamily="50" charset="-128"/>
            </a:endParaRPr>
          </a:p>
          <a:p>
            <a:r>
              <a:rPr lang="ja-JP" altLang="ja-JP" sz="1200" dirty="0" smtClean="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４） </a:t>
            </a:r>
            <a:r>
              <a:rPr lang="ja-JP" altLang="ja-JP" sz="1200" u="sng" dirty="0" smtClean="0">
                <a:latin typeface="AR Pゴシック体M" panose="020B0600000000000000" pitchFamily="50" charset="-128"/>
                <a:ea typeface="AR Pゴシック体M" panose="020B0600000000000000" pitchFamily="50" charset="-128"/>
              </a:rPr>
              <a:t>「</a:t>
            </a:r>
            <a:r>
              <a:rPr lang="ja-JP" altLang="en-US" sz="1200" u="sng" dirty="0" smtClean="0">
                <a:latin typeface="AR Pゴシック体M" panose="020B0600000000000000" pitchFamily="50" charset="-128"/>
                <a:ea typeface="AR Pゴシック体M" panose="020B0600000000000000" pitchFamily="50" charset="-128"/>
              </a:rPr>
              <a:t>レベル４ </a:t>
            </a:r>
            <a:r>
              <a:rPr lang="en-US" altLang="ja-JP" sz="1200" u="sng" dirty="0" smtClean="0">
                <a:latin typeface="AR Pゴシック体M" panose="020B0600000000000000" pitchFamily="50" charset="-128"/>
                <a:ea typeface="AR Pゴシック体M" panose="020B0600000000000000" pitchFamily="50" charset="-128"/>
              </a:rPr>
              <a:t>: </a:t>
            </a:r>
            <a:r>
              <a:rPr lang="ja-JP" altLang="ja-JP" sz="1200" u="sng" dirty="0" smtClean="0">
                <a:latin typeface="AR Pゴシック体M" panose="020B0600000000000000" pitchFamily="50" charset="-128"/>
                <a:ea typeface="AR Pゴシック体M" panose="020B0600000000000000" pitchFamily="50" charset="-128"/>
              </a:rPr>
              <a:t>退避</a:t>
            </a:r>
            <a:r>
              <a:rPr lang="ja-JP" altLang="en-US" sz="1200" u="sng" dirty="0" smtClean="0">
                <a:latin typeface="AR Pゴシック体M" panose="020B0600000000000000" pitchFamily="50" charset="-128"/>
                <a:ea typeface="AR Pゴシック体M" panose="020B0600000000000000" pitchFamily="50" charset="-128"/>
              </a:rPr>
              <a:t>してください。</a:t>
            </a:r>
            <a:r>
              <a:rPr lang="ja-JP" altLang="ja-JP" sz="1200" u="sng" dirty="0" smtClean="0">
                <a:latin typeface="AR Pゴシック体M" panose="020B0600000000000000" pitchFamily="50" charset="-128"/>
                <a:ea typeface="AR Pゴシック体M" panose="020B0600000000000000" pitchFamily="50" charset="-128"/>
              </a:rPr>
              <a:t>渡航は</a:t>
            </a:r>
            <a:r>
              <a:rPr lang="ja-JP" altLang="en-US" sz="1200" u="sng" dirty="0" smtClean="0">
                <a:latin typeface="AR Pゴシック体M" panose="020B0600000000000000" pitchFamily="50" charset="-128"/>
                <a:ea typeface="AR Pゴシック体M" panose="020B0600000000000000" pitchFamily="50" charset="-128"/>
              </a:rPr>
              <a:t>止めて</a:t>
            </a:r>
            <a:r>
              <a:rPr lang="ja-JP" altLang="en-US" sz="1200" u="sng" dirty="0" smtClean="0">
                <a:latin typeface="AR Pゴシック体M" panose="020B0600000000000000" pitchFamily="50" charset="-128"/>
                <a:ea typeface="AR Pゴシック体M" panose="020B0600000000000000" pitchFamily="50" charset="-128"/>
              </a:rPr>
              <a:t>ください。（</a:t>
            </a:r>
            <a:r>
              <a:rPr lang="ja-JP" altLang="en-US" sz="1200" u="sng" dirty="0" smtClean="0">
                <a:latin typeface="AR Pゴシック体M" panose="020B0600000000000000" pitchFamily="50" charset="-128"/>
                <a:ea typeface="AR Pゴシック体M" panose="020B0600000000000000" pitchFamily="50" charset="-128"/>
              </a:rPr>
              <a:t>退避勧告）</a:t>
            </a:r>
            <a:r>
              <a:rPr lang="ja-JP" altLang="ja-JP" sz="1200" u="sng" dirty="0" smtClean="0">
                <a:latin typeface="AR Pゴシック体M" panose="020B0600000000000000" pitchFamily="50" charset="-128"/>
                <a:ea typeface="AR Pゴシック体M" panose="020B0600000000000000" pitchFamily="50" charset="-128"/>
              </a:rPr>
              <a:t>」</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その国</a:t>
            </a:r>
            <a:r>
              <a:rPr lang="ja-JP" altLang="en-US" sz="1200" dirty="0" smtClean="0">
                <a:latin typeface="AR Pゴシック体M" panose="020B0600000000000000" pitchFamily="50" charset="-128"/>
                <a:ea typeface="AR Pゴシック体M" panose="020B0600000000000000" pitchFamily="50" charset="-128"/>
              </a:rPr>
              <a:t>・地域に滞在している方は滞在地から，安全な国・地域へ退避してく</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ださい。この状況では，どのような目的であれ新たな渡航は止めてください。</a:t>
            </a:r>
            <a:endParaRPr lang="ja-JP" altLang="ja-JP" sz="1200" dirty="0">
              <a:latin typeface="AR Pゴシック体M" panose="020B0600000000000000" pitchFamily="50" charset="-128"/>
              <a:ea typeface="AR Pゴシック体M" panose="020B0600000000000000" pitchFamily="50" charset="-128"/>
            </a:endParaRP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３　「スポット情報」について</a:t>
            </a:r>
          </a:p>
          <a:p>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スポット情報</a:t>
            </a:r>
            <a:r>
              <a:rPr lang="ja-JP" altLang="en-US" sz="1200" dirty="0" smtClean="0">
                <a:latin typeface="AR Pゴシック体M" panose="020B0600000000000000" pitchFamily="50" charset="-128"/>
                <a:ea typeface="AR Pゴシック体M" panose="020B0600000000000000" pitchFamily="50" charset="-128"/>
              </a:rPr>
              <a:t>」</a:t>
            </a:r>
            <a:r>
              <a:rPr lang="ja-JP" altLang="ja-JP" sz="1200" dirty="0" smtClean="0">
                <a:latin typeface="AR Pゴシック体M" panose="020B0600000000000000" pitchFamily="50" charset="-128"/>
                <a:ea typeface="AR Pゴシック体M" panose="020B0600000000000000" pitchFamily="50" charset="-128"/>
              </a:rPr>
              <a:t>と</a:t>
            </a:r>
            <a:r>
              <a:rPr lang="ja-JP" altLang="ja-JP" sz="1200" dirty="0">
                <a:latin typeface="AR Pゴシック体M" panose="020B0600000000000000" pitchFamily="50" charset="-128"/>
                <a:ea typeface="AR Pゴシック体M" panose="020B0600000000000000" pitchFamily="50" charset="-128"/>
              </a:rPr>
              <a:t>は，特定の国や地域において，邦人の安全に関わる重要</a:t>
            </a:r>
            <a:r>
              <a:rPr lang="ja-JP" altLang="ja-JP" sz="1200" dirty="0" smtClean="0">
                <a:latin typeface="AR Pゴシック体M" panose="020B0600000000000000" pitchFamily="50" charset="-128"/>
                <a:ea typeface="AR Pゴシック体M" panose="020B0600000000000000" pitchFamily="50" charset="-128"/>
              </a:rPr>
              <a:t>な</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事案</a:t>
            </a:r>
            <a:r>
              <a:rPr lang="ja-JP" altLang="ja-JP" sz="1200" dirty="0">
                <a:latin typeface="AR Pゴシック体M" panose="020B0600000000000000" pitchFamily="50" charset="-128"/>
                <a:ea typeface="AR Pゴシック体M" panose="020B0600000000000000" pitchFamily="50" charset="-128"/>
              </a:rPr>
              <a:t>が</a:t>
            </a:r>
            <a:r>
              <a:rPr lang="ja-JP" altLang="ja-JP" sz="1200" dirty="0" smtClean="0">
                <a:latin typeface="AR Pゴシック体M" panose="020B0600000000000000" pitchFamily="50" charset="-128"/>
                <a:ea typeface="AR Pゴシック体M" panose="020B0600000000000000" pitchFamily="50" charset="-128"/>
              </a:rPr>
              <a:t>生じた</a:t>
            </a:r>
            <a:r>
              <a:rPr lang="ja-JP" altLang="en-US" sz="1200" dirty="0">
                <a:latin typeface="AR Pゴシック体M" panose="020B0600000000000000" pitchFamily="50" charset="-128"/>
                <a:ea typeface="AR Pゴシック体M" panose="020B0600000000000000" pitchFamily="50" charset="-128"/>
              </a:rPr>
              <a:t>際</a:t>
            </a:r>
            <a:r>
              <a:rPr lang="ja-JP" altLang="ja-JP" sz="1200" dirty="0" smtClean="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あるいは生じる可能性がある場合に速報的に出される</a:t>
            </a:r>
            <a:r>
              <a:rPr lang="ja-JP" altLang="ja-JP" sz="1200" dirty="0" smtClean="0">
                <a:latin typeface="AR Pゴシック体M" panose="020B0600000000000000" pitchFamily="50" charset="-128"/>
                <a:ea typeface="AR Pゴシック体M" panose="020B0600000000000000" pitchFamily="50" charset="-128"/>
              </a:rPr>
              <a:t>情報</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です</a:t>
            </a:r>
            <a:r>
              <a:rPr lang="ja-JP" altLang="ja-JP" sz="1200" dirty="0">
                <a:latin typeface="AR Pゴシック体M" panose="020B0600000000000000" pitchFamily="50" charset="-128"/>
                <a:ea typeface="AR Pゴシック体M" panose="020B0600000000000000" pitchFamily="50" charset="-128"/>
              </a:rPr>
              <a:t>。その内容は多種多様ですが</a:t>
            </a:r>
            <a:r>
              <a:rPr lang="ja-JP" altLang="ja-JP" sz="1200" dirty="0" smtClean="0">
                <a:latin typeface="AR Pゴシック体M" panose="020B0600000000000000" pitchFamily="50" charset="-128"/>
                <a:ea typeface="AR Pゴシック体M" panose="020B0600000000000000" pitchFamily="50" charset="-128"/>
              </a:rPr>
              <a:t>，</a:t>
            </a:r>
            <a:r>
              <a:rPr lang="ja-JP" altLang="en-US" sz="1200" dirty="0" smtClean="0">
                <a:latin typeface="AR Pゴシック体M" panose="020B0600000000000000" pitchFamily="50" charset="-128"/>
                <a:ea typeface="AR Pゴシック体M" panose="020B0600000000000000" pitchFamily="50" charset="-128"/>
              </a:rPr>
              <a:t>何れも</a:t>
            </a:r>
            <a:r>
              <a:rPr lang="ja-JP" altLang="ja-JP" sz="1200" dirty="0" smtClean="0">
                <a:latin typeface="AR Pゴシック体M" panose="020B0600000000000000" pitchFamily="50" charset="-128"/>
                <a:ea typeface="AR Pゴシック体M" panose="020B0600000000000000" pitchFamily="50" charset="-128"/>
              </a:rPr>
              <a:t>渡航</a:t>
            </a:r>
            <a:r>
              <a:rPr lang="ja-JP" altLang="ja-JP" sz="1200" dirty="0">
                <a:latin typeface="AR Pゴシック体M" panose="020B0600000000000000" pitchFamily="50" charset="-128"/>
                <a:ea typeface="AR Pゴシック体M" panose="020B0600000000000000" pitchFamily="50" charset="-128"/>
              </a:rPr>
              <a:t>・滞在時の安全対策や</a:t>
            </a:r>
            <a:r>
              <a:rPr lang="ja-JP" altLang="ja-JP" sz="1200" dirty="0" smtClean="0">
                <a:latin typeface="AR Pゴシック体M" panose="020B0600000000000000" pitchFamily="50" charset="-128"/>
                <a:ea typeface="AR Pゴシック体M" panose="020B0600000000000000" pitchFamily="50" charset="-128"/>
              </a:rPr>
              <a:t>トラブル</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回避</a:t>
            </a:r>
            <a:r>
              <a:rPr lang="ja-JP" altLang="ja-JP" sz="1200" dirty="0">
                <a:latin typeface="AR Pゴシック体M" panose="020B0600000000000000" pitchFamily="50" charset="-128"/>
                <a:ea typeface="AR Pゴシック体M" panose="020B0600000000000000" pitchFamily="50" charset="-128"/>
              </a:rPr>
              <a:t>の観点から，知っておく必要があると思われる事案について，個々に</a:t>
            </a:r>
            <a:r>
              <a:rPr lang="ja-JP" altLang="ja-JP" sz="1200" dirty="0" smtClean="0">
                <a:latin typeface="AR Pゴシック体M" panose="020B0600000000000000" pitchFamily="50" charset="-128"/>
                <a:ea typeface="AR Pゴシック体M" panose="020B0600000000000000" pitchFamily="50" charset="-128"/>
              </a:rPr>
              <a:t>情報</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提供</a:t>
            </a:r>
            <a:r>
              <a:rPr lang="ja-JP" altLang="ja-JP" sz="1200" dirty="0">
                <a:latin typeface="AR Pゴシック体M" panose="020B0600000000000000" pitchFamily="50" charset="-128"/>
                <a:ea typeface="AR Pゴシック体M" panose="020B0600000000000000" pitchFamily="50" charset="-128"/>
              </a:rPr>
              <a:t>することを目的としています。</a:t>
            </a:r>
          </a:p>
          <a:p>
            <a:r>
              <a:rPr lang="en-US" altLang="ja-JP" sz="1200" dirty="0">
                <a:latin typeface="AR Pゴシック体M" panose="020B0600000000000000" pitchFamily="50" charset="-128"/>
                <a:ea typeface="AR Pゴシック体M" panose="020B0600000000000000" pitchFamily="50" charset="-128"/>
              </a:rPr>
              <a:t> </a:t>
            </a:r>
            <a:endParaRPr lang="ja-JP" altLang="ja-JP" sz="1200" dirty="0">
              <a:latin typeface="AR Pゴシック体M" panose="020B0600000000000000" pitchFamily="50" charset="-128"/>
              <a:ea typeface="AR Pゴシック体M" panose="020B0600000000000000" pitchFamily="50" charset="-128"/>
            </a:endParaRPr>
          </a:p>
          <a:p>
            <a:r>
              <a:rPr lang="ja-JP" altLang="ja-JP" sz="1200" dirty="0">
                <a:latin typeface="AR Pゴシック体M" panose="020B0600000000000000" pitchFamily="50" charset="-128"/>
                <a:ea typeface="AR Pゴシック体M" panose="020B0600000000000000" pitchFamily="50" charset="-128"/>
              </a:rPr>
              <a:t>４　「安全対策基礎データ」について</a:t>
            </a:r>
          </a:p>
          <a:p>
            <a:r>
              <a:rPr lang="ja-JP" altLang="ja-JP" sz="1200" dirty="0">
                <a:latin typeface="AR Pゴシック体M" panose="020B0600000000000000" pitchFamily="50" charset="-128"/>
                <a:ea typeface="AR Pゴシック体M" panose="020B0600000000000000" pitchFamily="50" charset="-128"/>
              </a:rPr>
              <a:t>　</a:t>
            </a:r>
            <a:r>
              <a:rPr lang="ja-JP" altLang="en-US" sz="1200" dirty="0" smtClean="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安全対策基礎データ」は，各国への渡航・滞在</a:t>
            </a:r>
            <a:r>
              <a:rPr lang="ja-JP" altLang="ja-JP" sz="1200" dirty="0" smtClean="0">
                <a:latin typeface="AR Pゴシック体M" panose="020B0600000000000000" pitchFamily="50" charset="-128"/>
                <a:ea typeface="AR Pゴシック体M" panose="020B0600000000000000" pitchFamily="50" charset="-128"/>
              </a:rPr>
              <a:t>に</a:t>
            </a:r>
            <a:r>
              <a:rPr lang="ja-JP" altLang="en-US" sz="1200" dirty="0" smtClean="0">
                <a:latin typeface="AR Pゴシック体M" panose="020B0600000000000000" pitchFamily="50" charset="-128"/>
                <a:ea typeface="AR Pゴシック体M" panose="020B0600000000000000" pitchFamily="50" charset="-128"/>
              </a:rPr>
              <a:t>当たって</a:t>
            </a:r>
            <a:r>
              <a:rPr lang="ja-JP" altLang="ja-JP" sz="1200" dirty="0" smtClean="0">
                <a:latin typeface="AR Pゴシック体M" panose="020B0600000000000000" pitchFamily="50" charset="-128"/>
                <a:ea typeface="AR Pゴシック体M" panose="020B0600000000000000" pitchFamily="50" charset="-128"/>
              </a:rPr>
              <a:t>，</a:t>
            </a:r>
            <a:r>
              <a:rPr lang="ja-JP" altLang="ja-JP" sz="1200" dirty="0">
                <a:latin typeface="AR Pゴシック体M" panose="020B0600000000000000" pitchFamily="50" charset="-128"/>
                <a:ea typeface="AR Pゴシック体M" panose="020B0600000000000000" pitchFamily="50" charset="-128"/>
              </a:rPr>
              <a:t>その国の</a:t>
            </a:r>
            <a:r>
              <a:rPr lang="ja-JP" altLang="ja-JP" sz="1200" dirty="0" smtClean="0">
                <a:latin typeface="AR Pゴシック体M" panose="020B0600000000000000" pitchFamily="50" charset="-128"/>
                <a:ea typeface="AR Pゴシック体M" panose="020B0600000000000000" pitchFamily="50" charset="-128"/>
              </a:rPr>
              <a:t>防犯や</a:t>
            </a:r>
            <a:endParaRPr lang="en-US" altLang="ja-JP" sz="1200" dirty="0" smtClean="0">
              <a:latin typeface="AR Pゴシック体M" panose="020B0600000000000000" pitchFamily="50" charset="-128"/>
              <a:ea typeface="AR Pゴシック体M" panose="020B0600000000000000" pitchFamily="50" charset="-128"/>
            </a:endParaRPr>
          </a:p>
          <a:p>
            <a:r>
              <a:rPr lang="ja-JP" altLang="en-US" sz="1200" dirty="0">
                <a:latin typeface="AR Pゴシック体M" panose="020B0600000000000000" pitchFamily="50" charset="-128"/>
                <a:ea typeface="AR Pゴシック体M" panose="020B0600000000000000" pitchFamily="50" charset="-128"/>
              </a:rPr>
              <a:t>　</a:t>
            </a:r>
            <a:r>
              <a:rPr lang="ja-JP" altLang="ja-JP" sz="1200" dirty="0" smtClean="0">
                <a:latin typeface="AR Pゴシック体M" panose="020B0600000000000000" pitchFamily="50" charset="-128"/>
                <a:ea typeface="AR Pゴシック体M" panose="020B0600000000000000" pitchFamily="50" charset="-128"/>
              </a:rPr>
              <a:t>トラブル</a:t>
            </a:r>
            <a:r>
              <a:rPr lang="ja-JP" altLang="ja-JP" sz="1200" dirty="0">
                <a:latin typeface="AR Pゴシック体M" panose="020B0600000000000000" pitchFamily="50" charset="-128"/>
                <a:ea typeface="AR Pゴシック体M" panose="020B0600000000000000" pitchFamily="50" charset="-128"/>
              </a:rPr>
              <a:t>回避の観点から知っておきたい基礎的な情報を取りまとめたものです。</a:t>
            </a:r>
            <a:endParaRPr lang="ja-JP" altLang="en-US" sz="1200" dirty="0">
              <a:latin typeface="AR Pゴシック体M" panose="020B0600000000000000" pitchFamily="50" charset="-128"/>
              <a:ea typeface="AR Pゴシック体M" panose="020B0600000000000000" pitchFamily="50" charset="-128"/>
            </a:endParaRPr>
          </a:p>
          <a:p>
            <a:endParaRPr lang="ja-JP" altLang="ja-JP" sz="1200" dirty="0"/>
          </a:p>
        </p:txBody>
      </p:sp>
    </p:spTree>
    <p:extLst>
      <p:ext uri="{BB962C8B-B14F-4D97-AF65-F5344CB8AC3E}">
        <p14:creationId xmlns:p14="http://schemas.microsoft.com/office/powerpoint/2010/main" val="6848164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98</TotalTime>
  <Words>7</Words>
  <Application>Microsoft Office PowerPoint</Application>
  <PresentationFormat>A4 210 x 297 mm</PresentationFormat>
  <Paragraphs>41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スパイス</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情報通信課</dc:creator>
  <cp:lastModifiedBy>情報通信課</cp:lastModifiedBy>
  <cp:revision>10</cp:revision>
  <cp:lastPrinted>2014-06-11T04:25:19Z</cp:lastPrinted>
  <dcterms:created xsi:type="dcterms:W3CDTF">2014-06-04T10:54:56Z</dcterms:created>
  <dcterms:modified xsi:type="dcterms:W3CDTF">2015-09-21T04:37:29Z</dcterms:modified>
</cp:coreProperties>
</file>